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13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358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69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06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803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675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883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749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593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94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75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678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eb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84F9ED-FC74-4571-8410-071B7EC1E3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830" y="-53195"/>
            <a:ext cx="4064026" cy="1381664"/>
          </a:xfrm>
        </p:spPr>
        <p:txBody>
          <a:bodyPr/>
          <a:lstStyle/>
          <a:p>
            <a:r>
              <a:rPr lang="es-ES" b="1" dirty="0"/>
              <a:t>ALCAM</a:t>
            </a:r>
            <a:endParaRPr lang="es-AR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0B9D3A-22A4-4E96-9D81-8A126401C0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830" y="1229876"/>
            <a:ext cx="8825658" cy="861420"/>
          </a:xfrm>
        </p:spPr>
        <p:txBody>
          <a:bodyPr>
            <a:normAutofit/>
          </a:bodyPr>
          <a:lstStyle/>
          <a:p>
            <a:r>
              <a:rPr lang="es-ES" sz="3600" b="1" dirty="0"/>
              <a:t>Cámaras de Seguridad – Alarmas</a:t>
            </a:r>
            <a:endParaRPr lang="es-AR" sz="3600" b="1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7B7E1B0-BFE2-47B2-8BE9-8D27B744E9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2953" y="1988371"/>
            <a:ext cx="3623094" cy="135560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D6738688-895D-43C8-B7FD-FA9BB64CDC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30" y="1992702"/>
            <a:ext cx="3536830" cy="418897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BAC2F09-E6D5-4451-B34E-1E53362CAD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2953" y="3429001"/>
            <a:ext cx="3623094" cy="2752677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3A6D5BC8-4737-3ED9-07E4-FCD22FF41145}"/>
              </a:ext>
            </a:extLst>
          </p:cNvPr>
          <p:cNvSpPr/>
          <p:nvPr/>
        </p:nvSpPr>
        <p:spPr>
          <a:xfrm>
            <a:off x="8465705" y="306546"/>
            <a:ext cx="32141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Instalacion</a:t>
            </a:r>
          </a:p>
        </p:txBody>
      </p:sp>
    </p:spTree>
    <p:extLst>
      <p:ext uri="{BB962C8B-B14F-4D97-AF65-F5344CB8AC3E}">
        <p14:creationId xmlns:p14="http://schemas.microsoft.com/office/powerpoint/2010/main" val="23188304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115</TotalTime>
  <Words>7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Retrospección</vt:lpstr>
      <vt:lpstr>ALCAM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ALCAM</dc:title>
  <dc:creator>OFFICE</dc:creator>
  <cp:lastModifiedBy>OFFICE</cp:lastModifiedBy>
  <cp:revision>3</cp:revision>
  <dcterms:created xsi:type="dcterms:W3CDTF">2022-02-23T23:04:37Z</dcterms:created>
  <dcterms:modified xsi:type="dcterms:W3CDTF">2022-10-26T22:58:06Z</dcterms:modified>
</cp:coreProperties>
</file>